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59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родителей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0.2916</cdr:y>
    </cdr:from>
    <cdr:to>
      <cdr:x>0.68156</cdr:x>
      <cdr:y>0.5166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11850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0.54337</cdr:x>
      <cdr:y>0.31893</cdr:y>
    </cdr:from>
    <cdr:to>
      <cdr:x>0.69337</cdr:x>
      <cdr:y>0.54393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0.2835</cdr:x>
      <cdr:y>0.49612</cdr:y>
    </cdr:from>
    <cdr:to>
      <cdr:x>0.4335</cdr:x>
      <cdr:y>0.72112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76738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причесан, </a:t>
            </a:r>
            <a:endParaRPr lang="ru-RU" sz="5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слушают и воспринимают.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69dda57a106fbf800c24974c246584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56088"/>
          <a:stretch/>
        </p:blipFill>
        <p:spPr bwMode="auto">
          <a:xfrm>
            <a:off x="1547664" y="908720"/>
            <a:ext cx="2257349" cy="18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0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3600" dirty="0" smtClean="0">
                <a:latin typeface="Comic Sans MS" panose="030F0702030302020204" pitchFamily="66" charset="0"/>
              </a:rPr>
              <a:t>«</a:t>
            </a:r>
            <a:r>
              <a:rPr lang="ru-RU" sz="2800" dirty="0"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37094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эффективная форма сотрудничества педагогов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объединения людей с целью  общения.</a:t>
            </a:r>
          </a:p>
        </p:txBody>
      </p:sp>
      <p:pic>
        <p:nvPicPr>
          <p:cNvPr id="6146" name="Picture 2" descr="C:\Users\1\Desktop\детсад 451\выступление для педагогов\картинки разные\psih-ped_soprovozhdeni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67999" y="3284984"/>
            <a:ext cx="1944216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097" y="1976212"/>
            <a:ext cx="43903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Правила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родительского клуба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Активное участие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Конфиденциальность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Искренность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err="1" smtClean="0">
                <a:latin typeface="Arial Black" panose="020B0A04020102020204" pitchFamily="34" charset="0"/>
              </a:rPr>
              <a:t>Безоценочность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Уважение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Здесь и сейчас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сад 451\родители\0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1550" r="-1" b="21926"/>
          <a:stretch/>
        </p:blipFill>
        <p:spPr bwMode="auto">
          <a:xfrm>
            <a:off x="-252536" y="1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134121"/>
              </p:ext>
            </p:extLst>
          </p:nvPr>
        </p:nvGraphicFramePr>
        <p:xfrm>
          <a:off x="784759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313" y="2492896"/>
            <a:ext cx="65567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растить своих детей на объяснении,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сводите всё к послушанию,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давайте им выбирать самим.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объясните ситуацию.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 оставьте их наедине с вашей информацией.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нужно поступать лишь несколько лет, в самом начале,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дети сами будут разбираться во всём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ваши подсказки будут уже не нужны вообще.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48880"/>
            <a:ext cx="39639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образец.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выбор.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высказывать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своё мнение.</a:t>
            </a:r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принимать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решения ребёнка.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4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96" y="2060846"/>
            <a:ext cx="85191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родителей: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Научиться подстраиваться под ребёнка.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Больше наблюдать, чем контролировать.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Реже приказывать строго, чаще объяснять.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Реже судить за ошибки, </a:t>
            </a:r>
          </a:p>
          <a:p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ведь ошибки-это опыт, а опыт-это рост.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А рост-это когда человек </a:t>
            </a:r>
          </a:p>
          <a:p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поднимается в новое качество.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253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етсад 451\родители\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1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сад 451\родители\род клуб встреча1\стих про гла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3573016"/>
            <a:ext cx="591889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50356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глаза, которые дают,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глаза, которые берут,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глаза, которые не пускают.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916832"/>
            <a:ext cx="8584401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Так устроен человек. Он может сдержать мимику лица,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Мысленно связать себе руки, но глаза…вот, что скрыть невозможно.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Они отражают всё, что происходит внутри.</a:t>
            </a:r>
            <a:endParaRPr lang="ru-RU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7361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в семье зависит от улыбки – это кривая, которая выпрямляет всё.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стоит, но многое создаёт.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всегда хороша,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приоткрывает внутренний мир человека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является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доброты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длится мгновение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памяти остаётся, порой, навсегда.</a:t>
            </a:r>
          </a:p>
        </p:txBody>
      </p:sp>
      <p:pic>
        <p:nvPicPr>
          <p:cNvPr id="4098" name="Picture 2" descr="C:\Users\1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6"/>
          <a:stretch/>
        </p:blipFill>
        <p:spPr bwMode="auto">
          <a:xfrm>
            <a:off x="3563888" y="2780928"/>
            <a:ext cx="19907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824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82</TotalTime>
  <Words>328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2017-11-16T02:17:38Z</dcterms:created>
  <dcterms:modified xsi:type="dcterms:W3CDTF">2017-11-21T09:03:00Z</dcterms:modified>
</cp:coreProperties>
</file>