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сотрудники МКДОУ №451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посещают оздоровительную дыхательную гимнастику </a:t>
            </a:r>
            <a:r>
              <a:rPr lang="ru-RU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Бодифлекс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ходе которой кровь насыщается кислородом и снижается воздействие любых стрессовых ситуаций.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потрясают!!!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общее оздоровление организма без изнурительных тренировок.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Бодифдекс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лучший из имеющихся на рынке катализаторов, которые поддерживают иммунную систему на пике активности.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Кислород творит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чудеса!!!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улучшается самочувствие, ускоряется процесс метаболизма, что приводит к потере лишних объемов и веса, благотворно влияет на интенсивность сокращения мышц желудка, что приводит к уменьшению количества потребляемой пищи.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 омолаживается!!!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усиливается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лимфоток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способствует ускоренному выводу шлаков и  токсинов, увеличивается общая гибкость тела.</a:t>
            </a:r>
          </a:p>
        </p:txBody>
      </p:sp>
      <p:pic>
        <p:nvPicPr>
          <p:cNvPr id="3" name="Picture 2" descr="C:\Users\Valya\Desktop\дет сад 451\выступление для педагогов\бодифлекс\b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592" y="5780559"/>
            <a:ext cx="3635896" cy="819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00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35843" name="Picture 4" descr="716093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332656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i="1" dirty="0">
                <a:solidFill>
                  <a:srgbClr val="FFFF00"/>
                </a:solidFill>
              </a:rPr>
              <a:t> </a:t>
            </a:r>
            <a:endParaRPr lang="ru-RU" sz="2800" dirty="0">
              <a:solidFill>
                <a:srgbClr val="FFFF00"/>
              </a:solidFill>
            </a:endParaRPr>
          </a:p>
        </p:txBody>
      </p:sp>
      <p:pic>
        <p:nvPicPr>
          <p:cNvPr id="8196" name="Picture 4" descr="C:\Users\Valya\Desktop\дет сад 451\выступление для педагогов\бодифлекс\bodyflex-arhangelsk-30-09-20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00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C:\Users\Valya\Desktop\дет сад 451\выступление для педагогов\бодифлекс\bf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7152"/>
            <a:ext cx="9144000" cy="206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303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2017-10-18T01:52:15Z</dcterms:created>
  <dcterms:modified xsi:type="dcterms:W3CDTF">2017-10-18T01:57:34Z</dcterms:modified>
</cp:coreProperties>
</file>