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1" r:id="rId4"/>
    <p:sldId id="258" r:id="rId5"/>
    <p:sldId id="264" r:id="rId6"/>
    <p:sldId id="262" r:id="rId7"/>
    <p:sldId id="263" r:id="rId8"/>
    <p:sldId id="261" r:id="rId9"/>
    <p:sldId id="265" r:id="rId10"/>
    <p:sldId id="266" r:id="rId11"/>
    <p:sldId id="267" r:id="rId12"/>
    <p:sldId id="269" r:id="rId13"/>
    <p:sldId id="268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alya\Desktop\картинки адаптация\12583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alya\Desktop\картинки адаптация\adaptaciya-rebe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" y="-5970"/>
            <a:ext cx="5743029" cy="42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07210" y="908720"/>
            <a:ext cx="33778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Задача </a:t>
            </a:r>
          </a:p>
          <a:p>
            <a:pPr algn="ctr"/>
            <a:r>
              <a:rPr lang="ru-RU" sz="3600" dirty="0"/>
              <a:t> </a:t>
            </a:r>
            <a:r>
              <a:rPr lang="ru-RU" sz="3600" dirty="0" smtClean="0"/>
              <a:t>взрослых:</a:t>
            </a:r>
          </a:p>
          <a:p>
            <a:endParaRPr lang="ru-RU" sz="36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Направлять,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1" y="486916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выполнять за ребёнка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alya\Desktop\картинки адаптация\konsul_tac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96" y="23986"/>
            <a:ext cx="2946862" cy="4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1167" y="0"/>
            <a:ext cx="622283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Занимайтесь со своим ребёнком: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самостоятельно обслуживать себя: одеваться, раздеваться, кушать,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горшком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Придерживайтесь дома того же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дня, как и в детском саду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Настраивайте ребёнка на детский сад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положительно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Беседуйте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ребёнком 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Пореже посещайте людные места,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откажитесь от шумных компаний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473005"/>
            <a:ext cx="69621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Задача родителей –быть спокойными, 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терпеливыми, внимательными </a:t>
            </a:r>
          </a:p>
          <a:p>
            <a:pPr algn="ctr"/>
            <a:r>
              <a:rPr lang="ru-RU" sz="2800" dirty="0" smtClean="0">
                <a:latin typeface="Comic Sans MS" panose="030F0702030302020204" pitchFamily="66" charset="0"/>
              </a:rPr>
              <a:t>и заботливыми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ya\Desktop\моя работа\памятки буклеты картинки\картинки\сердц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5760301" cy="3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488" y="349405"/>
            <a:ext cx="88376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Обнимайте ребёнка как можно чаще.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 их безусловной любовью,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за то, что они у Вас есть!!!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5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alya\Desktop\картинки адаптация\a9088131619410ad30eda2137d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Valya\Desktop\картинки адаптация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Valya\Desktop\картинки адаптация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1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5" name="Picture 4" descr="745410_space_and_ufo_p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971600" y="1268760"/>
            <a:ext cx="749897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У ребёнка всё взаимосвязано: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состояние здоровья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эмоциональный настрой</a:t>
            </a:r>
            <a:endParaRPr lang="ru-RU" sz="4800" dirty="0" smtClean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Физическое развитие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Психическое развитие</a:t>
            </a:r>
            <a:endParaRPr lang="ru-RU" sz="4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alya\Desktop\картинки адаптация\analiz-ob-adaptatsii-detey-rannego-vozrasta-dlya-roditeley-5889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0"/>
            <a:ext cx="9143999" cy="68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4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24418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0"/>
            <a:ext cx="2114228" cy="211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986" y="1268760"/>
            <a:ext cx="757118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“Без игры нет и не может быть полноценного умственного развития. Игра – это огромное светлое окно, через которое в духовный мир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ребенка вливается живительный поток представлений, понятий. Игра – это искра, зажигающая огонек пытливости и любознательности”.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        В.А. Сухомлинский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838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4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Valya\Desktop\картинки адаптация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8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140968"/>
            <a:ext cx="9144000" cy="23762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привыкают к мысли:                                      « Мой ребёнок идёт в детский сад,                                            там ему будет хорошо,                                  о нём будут заботиться,                              он будет играть со сверстниками»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должны быть сами готовы «отпустить» ребёнка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Valya\Desktop\картинки адаптация\adaptac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Кризис 3 лет.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Что это значит?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07361"/>
            <a:ext cx="8496943" cy="40514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«Я сам»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упрямства, строптивости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самостоятельности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независимости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хочет, чтобы его мнение спросили, чтобы посоветовались с ним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 пытается любой ценой завоевать самостоятельность 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самоутвердить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себя в победе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4770" y="2492896"/>
            <a:ext cx="9252520" cy="40514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развивать у ребёнка положительный образ «Я »: чувство собственного достоинства в семье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ребёнку: «Я тебя люблю, я рядом!»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ребёнка – это значит чувствовать, угадывать, что ему нужно, и доверять ему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Valya\Desktop\картинки адаптация\adaptac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290</TotalTime>
  <Words>279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Кризис 3 лет.  Что это значит?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Valya</dc:creator>
  <cp:lastModifiedBy>1</cp:lastModifiedBy>
  <cp:revision>17</cp:revision>
  <dcterms:created xsi:type="dcterms:W3CDTF">2017-09-24T03:24:36Z</dcterms:created>
  <dcterms:modified xsi:type="dcterms:W3CDTF">2017-09-25T02:33:48Z</dcterms:modified>
</cp:coreProperties>
</file>