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0" r:id="rId4"/>
    <p:sldId id="259" r:id="rId5"/>
    <p:sldId id="269" r:id="rId6"/>
    <p:sldId id="270" r:id="rId7"/>
    <p:sldId id="258" r:id="rId8"/>
    <p:sldId id="262" r:id="rId9"/>
    <p:sldId id="272" r:id="rId10"/>
    <p:sldId id="261" r:id="rId11"/>
    <p:sldId id="271" r:id="rId12"/>
    <p:sldId id="263" r:id="rId13"/>
    <p:sldId id="273" r:id="rId14"/>
    <p:sldId id="264" r:id="rId15"/>
    <p:sldId id="265" r:id="rId16"/>
    <p:sldId id="266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Задачи родителей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0.53156</cdr:x>
      <cdr:y>0.2916</cdr:y>
    </cdr:from>
    <cdr:to>
      <cdr:x>0.68156</cdr:x>
      <cdr:y>0.5166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40360" y="11850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0.54337</cdr:x>
      <cdr:y>0.31893</cdr:y>
    </cdr:from>
    <cdr:to>
      <cdr:x>0.69337</cdr:x>
      <cdr:y>0.54393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12368" y="12961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30 %</a:t>
          </a:r>
          <a:endParaRPr lang="ru-RU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0.2835</cdr:x>
      <cdr:y>0.49612</cdr:y>
    </cdr:from>
    <cdr:to>
      <cdr:x>0.4335</cdr:x>
      <cdr:y>0.72112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28192" y="20162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70 %</a:t>
          </a:r>
          <a:endParaRPr lang="ru-RU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детсад 451\родители\LVKGG7UeiE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6"/>
          <a:stretch/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Валентина психолог\памятки буклеты картинки\картинки\roditelj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" y="2501"/>
            <a:ext cx="9144000" cy="169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2134121"/>
              </p:ext>
            </p:extLst>
          </p:nvPr>
        </p:nvGraphicFramePr>
        <p:xfrm>
          <a:off x="784759" y="1628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8313" y="2492896"/>
            <a:ext cx="655679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Рассказывать.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Показывать.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Объяснять.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Учитесь растить своих детей на объяснении,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реже сводите всё к послушанию,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давайте им выбирать самим.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объясните ситуацию.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затем  оставьте их наедине с вашей информацией.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нужно поступать лишь несколько лет, в самом начале,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Вскоре дети сами будут разбираться во всём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ваши подсказки будут уже не нужны вообще.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2348880"/>
            <a:ext cx="39639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Показывать образец.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Предоставлять выбор.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высказывать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своё мнение.</a:t>
            </a:r>
            <a:endParaRPr lang="ru-RU" dirty="0"/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Учитесь принимать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решения ребёнка.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6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Валентина психолог\памятки буклеты картинки\картинки\roditelj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" y="2501"/>
            <a:ext cx="9144000" cy="184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096" y="2060846"/>
            <a:ext cx="851912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Задачи родителей: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Научиться подстраиваться под ребёнка.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Больше наблюдать, чем контролировать.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Реже приказывать строго, чаще объяснять.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Реже судить за ошибки, </a:t>
            </a:r>
          </a:p>
          <a:p>
            <a:r>
              <a:rPr lang="ru-RU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ведь ошибки-это опыт, а опыт-это рост. </a:t>
            </a:r>
          </a:p>
          <a:p>
            <a:r>
              <a:rPr lang="ru-RU" sz="3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А рост-это когда человек </a:t>
            </a:r>
          </a:p>
          <a:p>
            <a:r>
              <a:rPr lang="ru-RU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поднимается в новое качество.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7563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56895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качества, препятствующие тому, чтобы стать хорошим родителем: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Эгоизм, сосредоточенность на самом себе, своих желаниях и интересах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Закрытость в общении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Нетерпеливость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Нетерпимость к ошибкам других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Неумение прощать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Высокомерие, комплекс «все-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вредных привычек и склонностей (пьянство, употребление наркотиков,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пассивность)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духовно-нравственных ценностей: доброты, честности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верности.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8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детсад 451\родители\род клуб встреча1\стих про глаз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9" y="3573016"/>
            <a:ext cx="5918890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50356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глаза, которые дают,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сть глаза, которые берут,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сть глаза, которые не пускают.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5" y="1916832"/>
            <a:ext cx="8584401" cy="1426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Так устроен человек. Он может сдержать мимику лица,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Мысленно связать себе руки, но глаза…вот, что скрыть невозможно.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Они отражают всё, что происходит внутри.</a:t>
            </a:r>
            <a:endParaRPr lang="ru-RU" sz="2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1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7361"/>
            <a:ext cx="78488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Многое в семье зависит от улыбки – это кривая, которая выпрямляет всё.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не стоит, но многое создаёт.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Улыбка всегда хороша,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ибо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приоткрывает внутренний мир человека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Тёплая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улыбка является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универсальным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языком доброты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длится мгновение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памяти остаётся, порой, навсегда.</a:t>
            </a:r>
          </a:p>
        </p:txBody>
      </p:sp>
      <p:pic>
        <p:nvPicPr>
          <p:cNvPr id="4098" name="Picture 2" descr="C:\Users\1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76"/>
          <a:stretch/>
        </p:blipFill>
        <p:spPr bwMode="auto">
          <a:xfrm>
            <a:off x="3563888" y="2780928"/>
            <a:ext cx="1990751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3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767388"/>
            <a:ext cx="65527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ты причесан, </a:t>
            </a:r>
            <a:endParaRPr lang="ru-RU" sz="5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тебя слушают и воспринимают.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1\Desktop\69dda57a106fbf800c24974c246584f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8" r="56088"/>
          <a:stretch/>
        </p:blipFill>
        <p:spPr bwMode="auto">
          <a:xfrm>
            <a:off x="1547664" y="908720"/>
            <a:ext cx="2257349" cy="187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4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600" dirty="0" smtClean="0">
              <a:latin typeface="Comic Sans MS" panose="030F0702030302020204" pitchFamily="66" charset="0"/>
            </a:endParaRPr>
          </a:p>
          <a:p>
            <a:pPr lvl="0"/>
            <a:r>
              <a:rPr lang="ru-RU" sz="3600" dirty="0" smtClean="0">
                <a:latin typeface="Comic Sans MS" panose="030F0702030302020204" pitchFamily="66" charset="0"/>
              </a:rPr>
              <a:t>«</a:t>
            </a:r>
            <a:r>
              <a:rPr lang="ru-RU" sz="2800" dirty="0">
                <a:latin typeface="Comic Sans MS" panose="030F0702030302020204" pitchFamily="66" charset="0"/>
              </a:rPr>
              <a:t>Неожиданным для меня сегодня стало</a:t>
            </a:r>
            <a:r>
              <a:rPr lang="ru-RU" sz="2800" dirty="0" smtClean="0">
                <a:latin typeface="Comic Sans MS" panose="030F0702030302020204" pitchFamily="66" charset="0"/>
              </a:rPr>
              <a:t>…»</a:t>
            </a:r>
          </a:p>
          <a:p>
            <a:pPr lvl="0"/>
            <a:endParaRPr lang="ru-RU" sz="2800" dirty="0">
              <a:latin typeface="Comic Sans MS" panose="030F0702030302020204" pitchFamily="66" charset="0"/>
            </a:endParaRPr>
          </a:p>
          <a:p>
            <a:pPr lvl="0"/>
            <a:endParaRPr lang="ru-RU" sz="2800" dirty="0">
              <a:latin typeface="Comic Sans MS" panose="030F0702030302020204" pitchFamily="66" charset="0"/>
            </a:endParaRPr>
          </a:p>
          <a:p>
            <a:pPr lvl="0"/>
            <a:r>
              <a:rPr lang="ru-RU" sz="2800" dirty="0">
                <a:latin typeface="Comic Sans MS" panose="030F0702030302020204" pitchFamily="66" charset="0"/>
              </a:rPr>
              <a:t>«Я и раньше знал, то, что</a:t>
            </a:r>
            <a:r>
              <a:rPr lang="ru-RU" sz="2800" dirty="0" smtClean="0">
                <a:latin typeface="Comic Sans MS" panose="030F0702030302020204" pitchFamily="66" charset="0"/>
              </a:rPr>
              <a:t>…»</a:t>
            </a:r>
          </a:p>
          <a:p>
            <a:pPr lvl="0"/>
            <a:endParaRPr lang="ru-RU" sz="2800" dirty="0">
              <a:latin typeface="Comic Sans MS" panose="030F0702030302020204" pitchFamily="66" charset="0"/>
            </a:endParaRPr>
          </a:p>
          <a:p>
            <a:pPr lvl="0"/>
            <a:endParaRPr lang="ru-RU" sz="2800" dirty="0" smtClean="0">
              <a:latin typeface="Comic Sans MS" panose="030F0702030302020204" pitchFamily="66" charset="0"/>
            </a:endParaRPr>
          </a:p>
          <a:p>
            <a:pPr lvl="0"/>
            <a:endParaRPr lang="ru-RU" sz="2800" dirty="0">
              <a:latin typeface="Comic Sans MS" panose="030F0702030302020204" pitchFamily="66" charset="0"/>
            </a:endParaRPr>
          </a:p>
          <a:p>
            <a:pPr lvl="0"/>
            <a:r>
              <a:rPr lang="ru-RU" sz="2800" dirty="0">
                <a:latin typeface="Comic Sans MS" panose="030F0702030302020204" pitchFamily="66" charset="0"/>
              </a:rPr>
              <a:t>«Вот теперь я</a:t>
            </a:r>
            <a:r>
              <a:rPr lang="ru-RU" sz="2800" dirty="0" smtClean="0">
                <a:latin typeface="Comic Sans MS" panose="030F0702030302020204" pitchFamily="66" charset="0"/>
              </a:rPr>
              <a:t>…»</a:t>
            </a:r>
          </a:p>
          <a:p>
            <a:pPr lvl="0"/>
            <a:endParaRPr lang="ru-RU" sz="2800" dirty="0">
              <a:latin typeface="Comic Sans MS" panose="030F0702030302020204" pitchFamily="66" charset="0"/>
            </a:endParaRPr>
          </a:p>
          <a:p>
            <a:pPr lvl="0"/>
            <a:endParaRPr lang="ru-RU" sz="2800" dirty="0" smtClean="0">
              <a:latin typeface="Comic Sans MS" panose="030F0702030302020204" pitchFamily="66" charset="0"/>
            </a:endParaRPr>
          </a:p>
          <a:p>
            <a:pPr lvl="0"/>
            <a:endParaRPr lang="ru-RU" sz="2800" dirty="0">
              <a:latin typeface="Comic Sans MS" panose="030F0702030302020204" pitchFamily="66" charset="0"/>
            </a:endParaRPr>
          </a:p>
          <a:p>
            <a:pPr lvl="0"/>
            <a:r>
              <a:rPr lang="ru-RU" sz="2800" dirty="0">
                <a:latin typeface="Comic Sans MS" panose="030F0702030302020204" pitchFamily="66" charset="0"/>
              </a:rPr>
              <a:t>«Самым полезным для меня сегодня было…»</a:t>
            </a:r>
          </a:p>
        </p:txBody>
      </p:sp>
    </p:spTree>
    <p:extLst>
      <p:ext uri="{BB962C8B-B14F-4D97-AF65-F5344CB8AC3E}">
        <p14:creationId xmlns:p14="http://schemas.microsoft.com/office/powerpoint/2010/main" val="337094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4" descr="шариким в небе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34516" y="3836915"/>
            <a:ext cx="743344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Благодарю </a:t>
            </a:r>
          </a:p>
          <a:p>
            <a:r>
              <a:rPr lang="ru-RU" sz="9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за участие!</a:t>
            </a:r>
            <a:endParaRPr lang="ru-RU" sz="9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7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6764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buClr>
                <a:schemeClr val="accent3"/>
              </a:buClr>
              <a:defRPr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«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эффективная форма сотрудничества педагогов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и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Clr>
                <a:schemeClr val="accent3"/>
              </a:buClr>
              <a:defRPr/>
            </a:pP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>
              <a:buClr>
                <a:schemeClr val="accent3"/>
              </a:buClr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объединения людей с целью  общения.</a:t>
            </a:r>
          </a:p>
        </p:txBody>
      </p:sp>
      <p:pic>
        <p:nvPicPr>
          <p:cNvPr id="6146" name="Picture 2" descr="C:\Users\1\Desktop\детсад 451\выступление для педагогов\картинки разные\psih-ped_soprovozhdeni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567999" y="3284984"/>
            <a:ext cx="1944216" cy="133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8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Валентина психолог\памятки буклеты картинки\картинки\ру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3097" y="1976212"/>
            <a:ext cx="4390304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Comic Sans MS" panose="030F0702030302020204" pitchFamily="66" charset="0"/>
              </a:rPr>
              <a:t>Правила </a:t>
            </a:r>
          </a:p>
          <a:p>
            <a:pPr algn="ctr"/>
            <a:r>
              <a:rPr lang="ru-RU" sz="3200" dirty="0" smtClean="0">
                <a:latin typeface="Comic Sans MS" panose="030F0702030302020204" pitchFamily="66" charset="0"/>
              </a:rPr>
              <a:t>родительского клуба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     Активное участие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  Конфиденциальность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          Искренность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       </a:t>
            </a:r>
            <a:r>
              <a:rPr lang="ru-RU" sz="2400" dirty="0" err="1" smtClean="0">
                <a:latin typeface="Arial Black" panose="020B0A04020102020204" pitchFamily="34" charset="0"/>
              </a:rPr>
              <a:t>Безоценочность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             Уважение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        Здесь и сейчас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детсад 451\родители\05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8" t="21550" r="-1" b="21926"/>
          <a:stretch/>
        </p:blipFill>
        <p:spPr bwMode="auto">
          <a:xfrm>
            <a:off x="-252536" y="1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1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Валентина психолог\памятки буклеты картинки\картинки\roditelj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" y="2501"/>
            <a:ext cx="9144000" cy="184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1844824"/>
            <a:ext cx="925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Главная отличительная характеристика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современных родителей – стремление </a:t>
            </a:r>
            <a:r>
              <a:rPr lang="ru-RU" sz="36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УЧИТЬСЯ,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не доверяя исключительно своей ИНТУИЦИИ.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Пришло понимание, что ПРЕДОТВРАТИТЬ 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</a:t>
            </a:r>
            <a:r>
              <a:rPr lang="ru-RU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ефекты воспитания гораздо ЛЕГЧЕ и ДЕШЕВЛЕ, чем их ИСПРАВЛЯТЬ.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172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Валентина психолог\памятки буклеты картинки\картинки\roditelj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" y="2501"/>
            <a:ext cx="9144000" cy="184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1844824"/>
            <a:ext cx="92525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Хорошим современным родителем может стать </a:t>
            </a: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только человек, который рассматривает рождение ребёнка как серьёзное основание </a:t>
            </a: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для </a:t>
            </a:r>
            <a:r>
              <a:rPr lang="ru-RU" sz="4400" b="1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работы над самим собой.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Это значит, что он готов осознать себя, свои достоинства, особенности и недостатки; хочет развивать свои положительные качества и преодолевать отрицательные.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474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детсад 451\родители\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9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Валентина психолог\памятки буклеты картинки\картинки\roditelj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" y="2501"/>
            <a:ext cx="9144000" cy="184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340" y="2081877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 Black" panose="020B0A04020102020204" pitchFamily="34" charset="0"/>
              </a:rPr>
              <a:t>Вопрос не в том, любите ли вы своего ребёнка, </a:t>
            </a:r>
          </a:p>
          <a:p>
            <a:r>
              <a:rPr lang="ru-RU" sz="2400" b="1" dirty="0" smtClean="0">
                <a:latin typeface="Arial Black" panose="020B0A04020102020204" pitchFamily="34" charset="0"/>
              </a:rPr>
              <a:t>а в том чувствует ли ребёнок себя любимым?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Arial Narrow" panose="020B0606020202030204" pitchFamily="34" charset="0"/>
              </a:rPr>
              <a:t>Важно научиться правильно выражать </a:t>
            </a:r>
          </a:p>
          <a:p>
            <a:pPr algn="ctr"/>
            <a:r>
              <a:rPr lang="ru-RU" sz="4000" dirty="0" smtClean="0">
                <a:latin typeface="Arial Narrow" panose="020B0606020202030204" pitchFamily="34" charset="0"/>
              </a:rPr>
              <a:t>любовь к ребёнку. </a:t>
            </a:r>
          </a:p>
          <a:p>
            <a:r>
              <a:rPr lang="ru-RU" sz="4000" dirty="0" smtClean="0">
                <a:latin typeface="Arial Narrow" panose="020B0606020202030204" pitchFamily="34" charset="0"/>
              </a:rPr>
              <a:t>Часто причиной плохого поведения детей</a:t>
            </a:r>
          </a:p>
          <a:p>
            <a:r>
              <a:rPr lang="ru-RU" sz="4000" dirty="0" smtClean="0">
                <a:latin typeface="Arial Narrow" panose="020B0606020202030204" pitchFamily="34" charset="0"/>
              </a:rPr>
              <a:t>является неудовлетворённая потребность </a:t>
            </a:r>
          </a:p>
          <a:p>
            <a:r>
              <a:rPr lang="ru-RU" sz="4000" dirty="0" smtClean="0">
                <a:latin typeface="Arial Narrow" panose="020B0606020202030204" pitchFamily="34" charset="0"/>
              </a:rPr>
              <a:t>в любви. Ребёнку крайне важно то, </a:t>
            </a:r>
            <a:r>
              <a:rPr lang="ru-RU" sz="4000" b="1" dirty="0" smtClean="0">
                <a:latin typeface="Arial Narrow" panose="020B0606020202030204" pitchFamily="34" charset="0"/>
              </a:rPr>
              <a:t>КАК</a:t>
            </a:r>
            <a:r>
              <a:rPr lang="ru-RU" sz="4000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ru-RU" sz="4000" dirty="0" smtClean="0">
                <a:latin typeface="Arial Narrow" panose="020B0606020202030204" pitchFamily="34" charset="0"/>
              </a:rPr>
              <a:t>родители проявляют свою любовь к нему.</a:t>
            </a:r>
            <a:endParaRPr lang="ru-RU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5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Валентина психолог\памятки буклеты картинки\картинки\roditelj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" y="2501"/>
            <a:ext cx="9144000" cy="184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340" y="1700808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Как показать любовь к своему ребёнку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Comic Sans MS" panose="030F0702030302020204" pitchFamily="66" charset="0"/>
              </a:rPr>
              <a:t>Уважайте его личность.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Comic Sans MS" panose="030F0702030302020204" pitchFamily="66" charset="0"/>
              </a:rPr>
              <a:t>Позволяйте проявлять ребёнку свои чувства.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Comic Sans MS" panose="030F0702030302020204" pitchFamily="66" charset="0"/>
              </a:rPr>
              <a:t>Улыбайтесь и поддерживайте с ним зрительный контакт.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Comic Sans MS" panose="030F0702030302020204" pitchFamily="66" charset="0"/>
              </a:rPr>
              <a:t>Слушайте его.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Comic Sans MS" panose="030F0702030302020204" pitchFamily="66" charset="0"/>
              </a:rPr>
              <a:t>Демонстрируйте к нему истинный интерес.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Comic Sans MS" panose="030F0702030302020204" pitchFamily="66" charset="0"/>
              </a:rPr>
              <a:t>Доверяйте ему, но при этом не попустительствуйте!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Comic Sans MS" panose="030F0702030302020204" pitchFamily="66" charset="0"/>
              </a:rPr>
              <a:t>Цените любовь детей к вам и поощряйте её проявление.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Comic Sans MS" panose="030F0702030302020204" pitchFamily="66" charset="0"/>
              </a:rPr>
              <a:t>Поддерживайте в трудную минуту и в минуты радости.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Comic Sans MS" panose="030F0702030302020204" pitchFamily="66" charset="0"/>
              </a:rPr>
              <a:t>Рассказывайте о себе, делитесь опытом, будьте примером.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Comic Sans MS" panose="030F0702030302020204" pitchFamily="66" charset="0"/>
              </a:rPr>
              <a:t>Больше времени проводите вместе со своими детьми.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Comic Sans MS" panose="030F0702030302020204" pitchFamily="66" charset="0"/>
              </a:rPr>
              <a:t>Будьте для них наставником и другом.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Comic Sans MS" panose="030F0702030302020204" pitchFamily="66" charset="0"/>
              </a:rPr>
              <a:t>А главное – учите своих детей любить и не боятся этого. В современном мире это ценный навык, укрепляющий семьи, дружбу и внимание к окружающим.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1388</TotalTime>
  <Words>636</Words>
  <Application>Microsoft Office PowerPoint</Application>
  <PresentationFormat>Экран (4:3)</PresentationFormat>
  <Paragraphs>122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25</cp:revision>
  <dcterms:created xsi:type="dcterms:W3CDTF">2017-11-16T02:17:38Z</dcterms:created>
  <dcterms:modified xsi:type="dcterms:W3CDTF">2018-10-26T02:19:26Z</dcterms:modified>
</cp:coreProperties>
</file>