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9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для пед мастерской\с детьми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9" r="11534" b="3771"/>
          <a:stretch/>
        </p:blipFill>
        <p:spPr bwMode="auto">
          <a:xfrm>
            <a:off x="179512" y="3823872"/>
            <a:ext cx="2963380" cy="2710939"/>
          </a:xfrm>
          <a:prstGeom prst="rect">
            <a:avLst/>
          </a:prstGeom>
          <a:noFill/>
          <a:ln w="127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для пед мастерской\с детьми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9677" b="-64"/>
          <a:stretch/>
        </p:blipFill>
        <p:spPr bwMode="auto">
          <a:xfrm>
            <a:off x="179512" y="1162865"/>
            <a:ext cx="2932080" cy="21292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5" descr="C:\Users\Valya\Desktop\дет сад 451\выступление для педагогов\мои фото\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r="6645" b="15220"/>
          <a:stretch/>
        </p:blipFill>
        <p:spPr bwMode="auto">
          <a:xfrm>
            <a:off x="6269158" y="1162865"/>
            <a:ext cx="2780991" cy="21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работа\детсад 451\фото\утренник осень\IMG_29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3" t="6395" r="10818" b="3080"/>
          <a:stretch/>
        </p:blipFill>
        <p:spPr bwMode="auto">
          <a:xfrm>
            <a:off x="5993278" y="3803365"/>
            <a:ext cx="3056871" cy="273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134011"/>
            <a:ext cx="5615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Г</a:t>
            </a:r>
            <a:r>
              <a:rPr lang="ru-RU" sz="2000" dirty="0" smtClean="0">
                <a:latin typeface="Arial Black" panose="020B0A04020102020204" pitchFamily="34" charset="0"/>
              </a:rPr>
              <a:t>рупповая работа с особыми детьми.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10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54" y="13401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работа\детсад 451\фото\с детьми\06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9" b="13681"/>
          <a:stretch/>
        </p:blipFill>
        <p:spPr bwMode="auto">
          <a:xfrm>
            <a:off x="3346245" y="1174513"/>
            <a:ext cx="2700000" cy="214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работа\детсад 451\фото\с детьми\18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0"/>
          <a:stretch/>
        </p:blipFill>
        <p:spPr bwMode="auto">
          <a:xfrm>
            <a:off x="3300416" y="3851581"/>
            <a:ext cx="2567728" cy="27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4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22" y="116632"/>
            <a:ext cx="66967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>
                <a:latin typeface="Segoe Print" panose="02000600000000000000" pitchFamily="2" charset="0"/>
                <a:cs typeface="Times New Roman" panose="02020603050405020304" pitchFamily="18" charset="0"/>
              </a:rPr>
              <a:t> дети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:</a:t>
            </a: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споминали, как их ласково называют в семье;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Знакомились с разными настроениями;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«летает, не летает»;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собирали разрезные картинки;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играли в «ладушки»;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Проверяли свою внимательность на слух;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под музыку-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превращаясь в своих фантазиях в снежинку.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1026" name="Picture 2" descr="C:\Users\1\Desktop\детсад 451\выступление для педагогов\картинки разные\эмоцм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3" t="7328" r="1821" b="16388"/>
          <a:stretch/>
        </p:blipFill>
        <p:spPr bwMode="auto">
          <a:xfrm>
            <a:off x="7004967" y="1268760"/>
            <a:ext cx="1695290" cy="24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работа\детсад 451\фото\с детьми\1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3" b="29706"/>
          <a:stretch/>
        </p:blipFill>
        <p:spPr bwMode="auto">
          <a:xfrm>
            <a:off x="3203848" y="4247473"/>
            <a:ext cx="2880000" cy="24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работа\детсад 451\фото\с детьми\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1472"/>
          <a:stretch/>
        </p:blipFill>
        <p:spPr bwMode="auto">
          <a:xfrm>
            <a:off x="162722" y="4247473"/>
            <a:ext cx="2485033" cy="258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работа\детсад 451\фото\с детьми\008 (2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3" b="-197"/>
          <a:stretch/>
        </p:blipFill>
        <p:spPr bwMode="auto">
          <a:xfrm>
            <a:off x="6372200" y="4189559"/>
            <a:ext cx="2612126" cy="26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12" y="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Valya\Desktop\дет сад 451\фото и видео\с детьми\средние\1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30900" b="22906"/>
          <a:stretch/>
        </p:blipFill>
        <p:spPr bwMode="auto">
          <a:xfrm>
            <a:off x="307902" y="1052736"/>
            <a:ext cx="3577856" cy="28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lya\Desktop\дет сад 451\фото и видео\с детьми\средние\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1" r="10293"/>
          <a:stretch/>
        </p:blipFill>
        <p:spPr bwMode="auto">
          <a:xfrm>
            <a:off x="307902" y="4036082"/>
            <a:ext cx="2679922" cy="26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lya\Desktop\дет сад 451\фото и видео\с детьми\средние\0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11443" b="12473"/>
          <a:stretch/>
        </p:blipFill>
        <p:spPr bwMode="auto">
          <a:xfrm>
            <a:off x="3128953" y="4036083"/>
            <a:ext cx="2501099" cy="26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8"/>
          <a:stretch/>
        </p:blipFill>
        <p:spPr bwMode="auto">
          <a:xfrm>
            <a:off x="4355976" y="1052735"/>
            <a:ext cx="1584176" cy="278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052735"/>
            <a:ext cx="2929080" cy="276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036083"/>
            <a:ext cx="2929080" cy="264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976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534121"/>
            <a:ext cx="6128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Подгрупповая работа с особыми детьми.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12" y="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Сегодня на занятии </a:t>
            </a:r>
            <a:r>
              <a:rPr lang="ru-RU" sz="2400" b="1" u="sng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с психологом</a:t>
            </a:r>
            <a:r>
              <a:rPr lang="ru-RU" sz="2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 дети: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Приветствовали друг друга,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называя положительные качества личности «мне нравится в тебе…»;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Вспоминали правила вежливости;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оздоровительную дыхательную гимнастику;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«карлики и великаны»;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Представляли себя обезьянками в магазине зеркал;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слова вежливости в игре «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расслабляться в полутемноте под свет свечи и музыку-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путешествуя в своих фантазиях с двумя самыми важными для них людьми.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pic>
        <p:nvPicPr>
          <p:cNvPr id="3076" name="Picture 4" descr="C:\Users\Valya\Desktop\дет сад 451\фото и видео\с детьми\средние\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2222337" cy="27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693987" cy="270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Valya\Desktop\дет сад 451\фото и видео\с детьми\средние\1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0"/>
          <a:stretch/>
        </p:blipFill>
        <p:spPr bwMode="auto">
          <a:xfrm>
            <a:off x="755576" y="4077072"/>
            <a:ext cx="2376130" cy="272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4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ya\Desktop\дет сад 451\выступление для педагогов\мои фото\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/>
          <a:stretch/>
        </p:blipFill>
        <p:spPr bwMode="auto">
          <a:xfrm>
            <a:off x="6307050" y="910223"/>
            <a:ext cx="2585070" cy="26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работа\детсад 451\фото\1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0"/>
          <a:stretch/>
        </p:blipFill>
        <p:spPr bwMode="auto">
          <a:xfrm>
            <a:off x="3394917" y="914028"/>
            <a:ext cx="2511951" cy="26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0576" y="176813"/>
            <a:ext cx="6553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Индивидуальная работа с особыми детьми.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1\Desktop\работа\детсад 451\фото\с детьми\06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t="12445"/>
          <a:stretch/>
        </p:blipFill>
        <p:spPr bwMode="auto">
          <a:xfrm>
            <a:off x="683568" y="3879461"/>
            <a:ext cx="3436574" cy="23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работа\детсад 451\фото\с детьми\063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81" y="3879461"/>
            <a:ext cx="3591099" cy="23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работа\детсад 451\фото\с детьми\средние\1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8812" r="-2246" b="-10470"/>
          <a:stretch/>
        </p:blipFill>
        <p:spPr bwMode="auto">
          <a:xfrm>
            <a:off x="486197" y="910223"/>
            <a:ext cx="2700000" cy="29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Valya\Desktop\дет сад 451\выступление для педагогов\image0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12" y="1"/>
            <a:ext cx="112325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39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157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2019-02-13T05:48:13Z</dcterms:created>
  <dcterms:modified xsi:type="dcterms:W3CDTF">2019-02-19T05:42:03Z</dcterms:modified>
</cp:coreProperties>
</file>