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312" r:id="rId3"/>
    <p:sldId id="314" r:id="rId4"/>
    <p:sldId id="316" r:id="rId5"/>
    <p:sldId id="328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5F3"/>
    <a:srgbClr val="A7BCF7"/>
    <a:srgbClr val="FFFFFF"/>
    <a:srgbClr val="FF7757"/>
    <a:srgbClr val="FFABFF"/>
    <a:srgbClr val="C9E4FF"/>
    <a:srgbClr val="AFD7FF"/>
    <a:srgbClr val="99CCFF"/>
    <a:srgbClr val="FFFF6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D6D42-CAD5-45B3-A515-2E2F901588A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2CDB-DFEC-47A2-BA6F-AAA3FB97A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7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CDB-DFEC-47A2-BA6F-AAA3FB97AE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4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CDB-DFEC-47A2-BA6F-AAA3FB97AE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4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CDB-DFEC-47A2-BA6F-AAA3FB97AE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CDB-DFEC-47A2-BA6F-AAA3FB97AEF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1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7E81-F2D1-4C13-9E2D-5D971E9E97E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8453-0456-462B-9DD6-1CA6BA9EC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52520" cy="68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3450947"/>
            <a:ext cx="69847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Психологическая служба ДОУ</a:t>
            </a: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осуществляет</a:t>
            </a:r>
            <a:r>
              <a:rPr lang="ru-RU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психологическое сопровождение </a:t>
            </a:r>
            <a:r>
              <a:rPr lang="ru-RU" sz="32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воспитательно</a:t>
            </a:r>
            <a:r>
              <a:rPr lang="ru-RU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-образовательного процесса </a:t>
            </a:r>
            <a:r>
              <a:rPr lang="ru-RU" sz="4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b="22217"/>
          <a:stretch/>
        </p:blipFill>
        <p:spPr>
          <a:xfrm>
            <a:off x="7452321" y="271699"/>
            <a:ext cx="1440160" cy="17001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0312" y="1971834"/>
            <a:ext cx="1584176" cy="665078"/>
          </a:xfrm>
        </p:spPr>
        <p:txBody>
          <a:bodyPr>
            <a:noAutofit/>
          </a:bodyPr>
          <a:lstStyle/>
          <a:p>
            <a:pPr algn="l"/>
            <a:r>
              <a:rPr lang="ru-RU" sz="1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Николаевна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Кель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06" y="133110"/>
            <a:ext cx="1312256" cy="10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print"/>
          <a:srcRect t="1778" r="28000"/>
          <a:stretch/>
        </p:blipFill>
        <p:spPr bwMode="auto">
          <a:xfrm flipH="1">
            <a:off x="0" y="17622"/>
            <a:ext cx="925496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714357"/>
            <a:ext cx="6929454" cy="38576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844824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   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7200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ru-RU" dirty="0" smtClean="0"/>
          </a:p>
          <a:p>
            <a:r>
              <a:rPr lang="en-US" dirty="0" smtClean="0"/>
              <a:t>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31905" y="3212976"/>
            <a:ext cx="41605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Психолого-педагогическое сопровождение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охватывает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всех участников образовательного процесса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детей;</a:t>
            </a:r>
            <a:endParaRPr 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родителей;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педагогов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t="34309" b="14228"/>
          <a:stretch/>
        </p:blipFill>
        <p:spPr>
          <a:xfrm>
            <a:off x="581649" y="284396"/>
            <a:ext cx="3848223" cy="264054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Рисунок 13" descr="E:\для пед мастерской\с детьми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r="5166"/>
          <a:stretch/>
        </p:blipFill>
        <p:spPr bwMode="auto">
          <a:xfrm>
            <a:off x="801625" y="3216108"/>
            <a:ext cx="3408269" cy="3250351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0800" r="12987" b="5201"/>
          <a:stretch/>
        </p:blipFill>
        <p:spPr>
          <a:xfrm>
            <a:off x="4731905" y="455794"/>
            <a:ext cx="4174247" cy="229775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20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51_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6300" cy="5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465313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«Чтобы </a:t>
            </a:r>
            <a:r>
              <a:rPr lang="ru-RU" sz="3600" b="1" kern="1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озарять светом других,</a:t>
            </a:r>
          </a:p>
          <a:p>
            <a:pPr algn="ctr"/>
            <a:r>
              <a:rPr lang="ru-RU" sz="3600" b="1" kern="1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нужно носить солнце в </a:t>
            </a:r>
            <a:r>
              <a:rPr lang="ru-RU" sz="3600" b="1" kern="1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себе»</a:t>
            </a:r>
            <a:endParaRPr lang="ru-RU" sz="3600" b="1" kern="1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4111" t="3815" r="4084" b="4546"/>
          <a:stretch/>
        </p:blipFill>
        <p:spPr>
          <a:xfrm>
            <a:off x="3059832" y="620688"/>
            <a:ext cx="4824536" cy="388843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0531" y="5661248"/>
            <a:ext cx="1312256" cy="10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3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794186" y="-10584022"/>
            <a:ext cx="246681" cy="6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E:\для пед мастерской\бодифлекс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8219" r="3704"/>
          <a:stretch/>
        </p:blipFill>
        <p:spPr bwMode="auto">
          <a:xfrm>
            <a:off x="2843808" y="3263281"/>
            <a:ext cx="2880320" cy="194421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3" b="25547"/>
          <a:stretch/>
        </p:blipFill>
        <p:spPr>
          <a:xfrm>
            <a:off x="5580112" y="4458857"/>
            <a:ext cx="2932080" cy="208823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1651"/>
          <a:stretch/>
        </p:blipFill>
        <p:spPr>
          <a:xfrm>
            <a:off x="303025" y="4541905"/>
            <a:ext cx="2540783" cy="208646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6892"/>
            <a:ext cx="980516" cy="793208"/>
          </a:xfrm>
          <a:prstGeom prst="rect">
            <a:avLst/>
          </a:prstGeom>
        </p:spPr>
      </p:pic>
      <p:pic>
        <p:nvPicPr>
          <p:cNvPr id="15" name="Рисунок 14" descr="E:\для пед мастерской\с детьми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9677" b="-64"/>
          <a:stretch/>
        </p:blipFill>
        <p:spPr bwMode="auto">
          <a:xfrm>
            <a:off x="5940152" y="2106175"/>
            <a:ext cx="2932080" cy="2129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E:\для пед мастерской\бодифлекс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9437" b="11286"/>
          <a:stretch/>
        </p:blipFill>
        <p:spPr bwMode="auto">
          <a:xfrm>
            <a:off x="303025" y="2106176"/>
            <a:ext cx="2828815" cy="198805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7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1844824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   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7200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703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Основные </a:t>
            </a:r>
            <a:r>
              <a:rPr lang="ru-RU" sz="4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направления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службы</a:t>
            </a:r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6284" y="5764223"/>
            <a:ext cx="1312256" cy="1061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690336"/>
            <a:ext cx="6030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диагностическое,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коррекционно-развивающее,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консультативное,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просветительское,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профилактическое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9832" y="-15862"/>
            <a:ext cx="9153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51_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645023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a typeface="Times New Roman"/>
              </a:rPr>
              <a:t>«Единственная возможность научить ребенка жить в существующих условиях, это создать ему условия для полного овладения своими собственными способностями». </a:t>
            </a:r>
            <a:endParaRPr lang="en-US" sz="2400" b="1" dirty="0" smtClean="0">
              <a:solidFill>
                <a:srgbClr val="C00000"/>
              </a:solidFill>
              <a:ea typeface="Times New Roman"/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Конфуций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83</Words>
  <Application>Microsoft Office PowerPoint</Application>
  <PresentationFormat>Экран (4:3)</PresentationFormat>
  <Paragraphs>30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педагог – психолог Валентина Николаевна Кель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«Весёлый урок о том, что вкусно и полезно» Блюда из зерна.</dc:title>
  <dc:creator>formoza</dc:creator>
  <cp:lastModifiedBy>1</cp:lastModifiedBy>
  <cp:revision>137</cp:revision>
  <dcterms:created xsi:type="dcterms:W3CDTF">2014-03-23T18:13:09Z</dcterms:created>
  <dcterms:modified xsi:type="dcterms:W3CDTF">2018-04-09T03:55:51Z</dcterms:modified>
</cp:coreProperties>
</file>