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1080120" cy="8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6" y="320270"/>
            <a:ext cx="849694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Сегодня на занятии </a:t>
            </a:r>
            <a:r>
              <a:rPr lang="ru-RU" sz="2400" b="1" u="sng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 психологом</a:t>
            </a:r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дети: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Приветствовали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друга,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называя положительные качества личности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нравится в тебе…»;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Вспоминали правила вежливости;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оздоровительную дыхательную гимнастику;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«карлики и великаны»;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Представляли себя обезьянками в магазине зеркал;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слова вежливости в игре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расслабляться в полутемноте под свет свечи и музыку-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путешествуя в своих фантазиях с двумя самыми важными для них людьми.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1026" name="Picture 2" descr="C:\Users\Valya\Desktop\дет сад 451\фото и видео\с детьми\средние\0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1" r="10293"/>
          <a:stretch/>
        </p:blipFill>
        <p:spPr bwMode="auto">
          <a:xfrm>
            <a:off x="3513470" y="4149081"/>
            <a:ext cx="341987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lya\Desktop\дет сад 451\фото и видео\с детьми\средние\1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30900" b="22906"/>
          <a:stretch/>
        </p:blipFill>
        <p:spPr bwMode="auto">
          <a:xfrm>
            <a:off x="75328" y="4149082"/>
            <a:ext cx="3438142" cy="27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ya\Desktop\дет сад 451\фото и видео\с детьми\средние\1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7" b="4939"/>
          <a:stretch/>
        </p:blipFill>
        <p:spPr bwMode="auto">
          <a:xfrm>
            <a:off x="6929264" y="4149082"/>
            <a:ext cx="2214736" cy="270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4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14" y="27053"/>
            <a:ext cx="1681052" cy="9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290" y="219194"/>
            <a:ext cx="87849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Сегодня на занятии </a:t>
            </a:r>
            <a:r>
              <a:rPr lang="ru-RU" sz="2400" b="1" u="sng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 психологом</a:t>
            </a:r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дети: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Приветствовали друг друга,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качества личности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нравится в тебе…»;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Вспоминали правила вежливости;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оздоровительную дыхательную гимнастику;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«карлики и великаны»;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Представляли себя обезьянками в магазине зеркал;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слова вежливости в игре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расслабляться в полутемноте под свет свечи и музыку-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путешествуя в своих фантазиях с двумя самыми важными для них людьми.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2050" name="Picture 2" descr="C:\Users\Valya\Desktop\дет сад 451\фото и видео\с детьми\средние\0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r="11443" b="12473"/>
          <a:stretch/>
        </p:blipFill>
        <p:spPr bwMode="auto">
          <a:xfrm>
            <a:off x="0" y="4015944"/>
            <a:ext cx="2606831" cy="28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ya\Desktop\дет сад 451\фото и видео\с детьми\средние\0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9"/>
          <a:stretch/>
        </p:blipFill>
        <p:spPr bwMode="auto">
          <a:xfrm>
            <a:off x="6460932" y="4033606"/>
            <a:ext cx="2692940" cy="28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ya\Desktop\дет сад 451\фото и видео\с детьми\средние\1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8" r="8455" b="15051"/>
          <a:stretch/>
        </p:blipFill>
        <p:spPr bwMode="auto">
          <a:xfrm>
            <a:off x="4472099" y="4243536"/>
            <a:ext cx="1979569" cy="19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ya\Desktop\дет сад 451\фото и видео\с детьми\средние\1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r="10425"/>
          <a:stretch/>
        </p:blipFill>
        <p:spPr bwMode="auto">
          <a:xfrm>
            <a:off x="2685088" y="4221088"/>
            <a:ext cx="1746691" cy="199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7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ya\Desktop\дет сад 451\фото и видео\с детьми\средние\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77" y="3728571"/>
            <a:ext cx="2299710" cy="30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12" y="1"/>
            <a:ext cx="112325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40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Сегодня на занятии </a:t>
            </a:r>
            <a:r>
              <a:rPr lang="ru-RU" sz="2400" b="1" u="sng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 психологом</a:t>
            </a:r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дети: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Приветствовали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друга,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называя положительные качества личности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нравится в тебе…»;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Вспоминали правила вежливости;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оздоровительную дыхательную гимнастику;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«карлики и великаны»;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Представляли себя обезьянками в магазине зеркал;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слова вежливости в игре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расслабляться в полутемноте под свет свечи и музыку-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путешествуя в своих фантазиях с двумя самыми важными для них людьми.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3075" name="Picture 3" descr="C:\Users\Valya\Desktop\дет сад 451\фото и видео\с детьми\средние\0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r="18315"/>
          <a:stretch/>
        </p:blipFill>
        <p:spPr bwMode="auto">
          <a:xfrm>
            <a:off x="683568" y="4042658"/>
            <a:ext cx="2258279" cy="27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lya\Desktop\дет сад 451\фото и видео\с детьми\средние\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47826"/>
            <a:ext cx="2222337" cy="29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12" y="1"/>
            <a:ext cx="112325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40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Сегодня на занятии </a:t>
            </a:r>
            <a:r>
              <a:rPr lang="ru-RU" sz="2400" b="1" u="sng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 психологом</a:t>
            </a:r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дети: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Приветствовали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друга,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называя положительные качества личности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нравится в тебе…»;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Вспоминали правила вежливости;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оздоровительную дыхательную гимнастику;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«карлики и великаны»;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Представляли себя обезьянками в магазине зеркал;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слова вежливости в игре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расслабляться в полутемноте под свет свечи и музыку-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путешествуя в своих фантазиях с двумя самыми важными для них людьми.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4098" name="Picture 2" descr="C:\Users\Valya\Desktop\дет сад 451\фото и видео\с детьми\средние\1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9" r="11759"/>
          <a:stretch/>
        </p:blipFill>
        <p:spPr bwMode="auto">
          <a:xfrm>
            <a:off x="107504" y="4349628"/>
            <a:ext cx="3248274" cy="22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ya\Desktop\дет сад 451\фото и видео\с детьми\средние\1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6" b="5052"/>
          <a:stretch/>
        </p:blipFill>
        <p:spPr bwMode="auto">
          <a:xfrm>
            <a:off x="5940152" y="3758952"/>
            <a:ext cx="3075409" cy="28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ya\Desktop\дет сад 451\фото и видео\с детьми\средние\1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/>
          <a:stretch/>
        </p:blipFill>
        <p:spPr bwMode="auto">
          <a:xfrm>
            <a:off x="3564022" y="3760710"/>
            <a:ext cx="2376130" cy="28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42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300</Words>
  <Application>Microsoft Office PowerPoint</Application>
  <PresentationFormat>Экран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</cp:lastModifiedBy>
  <cp:revision>11</cp:revision>
  <dcterms:created xsi:type="dcterms:W3CDTF">2018-02-20T02:44:09Z</dcterms:created>
  <dcterms:modified xsi:type="dcterms:W3CDTF">2018-03-12T15:36:37Z</dcterms:modified>
</cp:coreProperties>
</file>